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8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0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1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6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4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5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5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7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3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E830-AE37-754C-82BE-824D28FAA8F4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AAF8-4DCD-D746-980B-EABA62BA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1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509936"/>
              </p:ext>
            </p:extLst>
          </p:nvPr>
        </p:nvGraphicFramePr>
        <p:xfrm>
          <a:off x="562931" y="493864"/>
          <a:ext cx="8001000" cy="4641216"/>
        </p:xfrm>
        <a:graphic>
          <a:graphicData uri="http://schemas.openxmlformats.org/drawingml/2006/table">
            <a:tbl>
              <a:tblPr/>
              <a:tblGrid>
                <a:gridCol w="431800"/>
                <a:gridCol w="5180013"/>
                <a:gridCol w="1195387"/>
                <a:gridCol w="1193800"/>
              </a:tblGrid>
              <a:tr h="9144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Dupe Detector: 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 A checklist to help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you determine if information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found on a website is true or not*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1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Website: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Trustworthy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Questionable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Are there advertisements on the site?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Yes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No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What is the ending of the web address? (.com, .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edu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.net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, .org,)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Are there any 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‘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dead links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,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or links that don’t work?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No 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Yes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Do the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images or pictures support the facts?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Yes 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No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Are there links and references to other websites,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resources,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and experts that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state the same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information?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Yes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No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Are the site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’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s authors experts in the subject? (Do they have any credentials or experience around the topic?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) Think about who the authors are.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Yes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No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Is contact information provided and does the place/e-mail exist and work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? We won’t actually test the email.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Yes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No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Is the site professional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(there are very few grammar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and typing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errors)?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Yes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No  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Totals**: 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7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3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196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</dc:creator>
  <cp:lastModifiedBy>b</cp:lastModifiedBy>
  <cp:revision>2</cp:revision>
  <dcterms:created xsi:type="dcterms:W3CDTF">2014-12-03T18:42:28Z</dcterms:created>
  <dcterms:modified xsi:type="dcterms:W3CDTF">2014-12-03T18:50:27Z</dcterms:modified>
</cp:coreProperties>
</file>